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sldIdLst>
    <p:sldId id="272" r:id="rId6"/>
    <p:sldId id="276" r:id="rId7"/>
    <p:sldId id="277" r:id="rId8"/>
    <p:sldId id="278" r:id="rId9"/>
    <p:sldId id="279" r:id="rId10"/>
    <p:sldId id="280" r:id="rId11"/>
    <p:sldId id="274" r:id="rId12"/>
    <p:sldId id="27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41D16-B97D-4511-A154-E2CA07D0DAB8}" v="7" dt="2021-07-07T13:18:00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MOUCHET" userId="90ab0077-ca96-40db-b147-72a6b5a40e94" providerId="ADAL" clId="{83041D16-B97D-4511-A154-E2CA07D0DAB8}"/>
    <pc:docChg chg="undo custSel addSld delSld modSld sldOrd addMainMaster modMainMaster">
      <pc:chgData name="Martine MOUCHET" userId="90ab0077-ca96-40db-b147-72a6b5a40e94" providerId="ADAL" clId="{83041D16-B97D-4511-A154-E2CA07D0DAB8}" dt="2021-07-07T13:49:00.047" v="332" actId="108"/>
      <pc:docMkLst>
        <pc:docMk/>
      </pc:docMkLst>
      <pc:sldChg chg="modSp add mod">
        <pc:chgData name="Martine MOUCHET" userId="90ab0077-ca96-40db-b147-72a6b5a40e94" providerId="ADAL" clId="{83041D16-B97D-4511-A154-E2CA07D0DAB8}" dt="2021-07-07T13:47:17.176" v="325" actId="14100"/>
        <pc:sldMkLst>
          <pc:docMk/>
          <pc:sldMk cId="952407778" sldId="257"/>
        </pc:sldMkLst>
        <pc:spChg chg="mod">
          <ac:chgData name="Martine MOUCHET" userId="90ab0077-ca96-40db-b147-72a6b5a40e94" providerId="ADAL" clId="{83041D16-B97D-4511-A154-E2CA07D0DAB8}" dt="2021-07-07T13:47:17.176" v="325" actId="14100"/>
          <ac:spMkLst>
            <pc:docMk/>
            <pc:sldMk cId="952407778" sldId="257"/>
            <ac:spMk id="10" creationId="{A8FE6D71-D601-4D4A-BE29-BC44D644B87F}"/>
          </ac:spMkLst>
        </pc:spChg>
      </pc:sldChg>
      <pc:sldChg chg="add ord">
        <pc:chgData name="Martine MOUCHET" userId="90ab0077-ca96-40db-b147-72a6b5a40e94" providerId="ADAL" clId="{83041D16-B97D-4511-A154-E2CA07D0DAB8}" dt="2021-07-07T13:17:30.306" v="134"/>
        <pc:sldMkLst>
          <pc:docMk/>
          <pc:sldMk cId="442824772" sldId="258"/>
        </pc:sldMkLst>
      </pc:sldChg>
      <pc:sldChg chg="add">
        <pc:chgData name="Martine MOUCHET" userId="90ab0077-ca96-40db-b147-72a6b5a40e94" providerId="ADAL" clId="{83041D16-B97D-4511-A154-E2CA07D0DAB8}" dt="2021-07-06T14:38:49.698" v="5"/>
        <pc:sldMkLst>
          <pc:docMk/>
          <pc:sldMk cId="2840997545" sldId="259"/>
        </pc:sldMkLst>
      </pc:sldChg>
      <pc:sldChg chg="add">
        <pc:chgData name="Martine MOUCHET" userId="90ab0077-ca96-40db-b147-72a6b5a40e94" providerId="ADAL" clId="{83041D16-B97D-4511-A154-E2CA07D0DAB8}" dt="2021-07-06T14:38:50.365" v="7"/>
        <pc:sldMkLst>
          <pc:docMk/>
          <pc:sldMk cId="3720626003" sldId="260"/>
        </pc:sldMkLst>
      </pc:sldChg>
      <pc:sldChg chg="addSp modSp add mod">
        <pc:chgData name="Martine MOUCHET" userId="90ab0077-ca96-40db-b147-72a6b5a40e94" providerId="ADAL" clId="{83041D16-B97D-4511-A154-E2CA07D0DAB8}" dt="2021-07-07T13:19:51.747" v="305" actId="1076"/>
        <pc:sldMkLst>
          <pc:docMk/>
          <pc:sldMk cId="4034659686" sldId="261"/>
        </pc:sldMkLst>
        <pc:spChg chg="mod">
          <ac:chgData name="Martine MOUCHET" userId="90ab0077-ca96-40db-b147-72a6b5a40e94" providerId="ADAL" clId="{83041D16-B97D-4511-A154-E2CA07D0DAB8}" dt="2021-07-07T13:19:51.747" v="305" actId="1076"/>
          <ac:spMkLst>
            <pc:docMk/>
            <pc:sldMk cId="4034659686" sldId="261"/>
            <ac:spMk id="6" creationId="{CD514228-0126-4C7A-89AA-F18E7DF7C968}"/>
          </ac:spMkLst>
        </pc:spChg>
        <pc:spChg chg="mod">
          <ac:chgData name="Martine MOUCHET" userId="90ab0077-ca96-40db-b147-72a6b5a40e94" providerId="ADAL" clId="{83041D16-B97D-4511-A154-E2CA07D0DAB8}" dt="2021-07-07T13:19:45.819" v="304" actId="1076"/>
          <ac:spMkLst>
            <pc:docMk/>
            <pc:sldMk cId="4034659686" sldId="261"/>
            <ac:spMk id="11" creationId="{81422505-207B-4F50-824C-8B52F2676B23}"/>
          </ac:spMkLst>
        </pc:spChg>
        <pc:spChg chg="add mod">
          <ac:chgData name="Martine MOUCHET" userId="90ab0077-ca96-40db-b147-72a6b5a40e94" providerId="ADAL" clId="{83041D16-B97D-4511-A154-E2CA07D0DAB8}" dt="2021-07-07T13:19:38.197" v="301" actId="1076"/>
          <ac:spMkLst>
            <pc:docMk/>
            <pc:sldMk cId="4034659686" sldId="261"/>
            <ac:spMk id="12" creationId="{2671C9F4-44D0-4FDF-A060-F1FA838D18CA}"/>
          </ac:spMkLst>
        </pc:spChg>
      </pc:sldChg>
      <pc:sldChg chg="modSp add mod ord">
        <pc:chgData name="Martine MOUCHET" userId="90ab0077-ca96-40db-b147-72a6b5a40e94" providerId="ADAL" clId="{83041D16-B97D-4511-A154-E2CA07D0DAB8}" dt="2021-07-07T13:47:03.865" v="324" actId="14100"/>
        <pc:sldMkLst>
          <pc:docMk/>
          <pc:sldMk cId="2557434481" sldId="262"/>
        </pc:sldMkLst>
        <pc:spChg chg="mod">
          <ac:chgData name="Martine MOUCHET" userId="90ab0077-ca96-40db-b147-72a6b5a40e94" providerId="ADAL" clId="{83041D16-B97D-4511-A154-E2CA07D0DAB8}" dt="2021-07-07T13:46:57.774" v="322" actId="1076"/>
          <ac:spMkLst>
            <pc:docMk/>
            <pc:sldMk cId="2557434481" sldId="262"/>
            <ac:spMk id="5" creationId="{BEAB185E-76E9-454F-AB8C-0C936661CC64}"/>
          </ac:spMkLst>
        </pc:spChg>
        <pc:spChg chg="mod">
          <ac:chgData name="Martine MOUCHET" userId="90ab0077-ca96-40db-b147-72a6b5a40e94" providerId="ADAL" clId="{83041D16-B97D-4511-A154-E2CA07D0DAB8}" dt="2021-07-07T13:47:03.865" v="324" actId="14100"/>
          <ac:spMkLst>
            <pc:docMk/>
            <pc:sldMk cId="2557434481" sldId="262"/>
            <ac:spMk id="16" creationId="{6DA47937-9E10-43BB-A4CE-AB03139A545B}"/>
          </ac:spMkLst>
        </pc:spChg>
        <pc:picChg chg="mod">
          <ac:chgData name="Martine MOUCHET" userId="90ab0077-ca96-40db-b147-72a6b5a40e94" providerId="ADAL" clId="{83041D16-B97D-4511-A154-E2CA07D0DAB8}" dt="2021-07-07T13:46:51.756" v="321" actId="1076"/>
          <ac:picMkLst>
            <pc:docMk/>
            <pc:sldMk cId="2557434481" sldId="262"/>
            <ac:picMk id="2" creationId="{3088B858-6987-438F-9869-3DDFE25507B5}"/>
          </ac:picMkLst>
        </pc:picChg>
      </pc:sldChg>
      <pc:sldChg chg="add del">
        <pc:chgData name="Martine MOUCHET" userId="90ab0077-ca96-40db-b147-72a6b5a40e94" providerId="ADAL" clId="{83041D16-B97D-4511-A154-E2CA07D0DAB8}" dt="2021-07-06T14:39:08.727" v="12" actId="47"/>
        <pc:sldMkLst>
          <pc:docMk/>
          <pc:sldMk cId="3996131044" sldId="262"/>
        </pc:sldMkLst>
      </pc:sldChg>
      <pc:sldChg chg="modSp add mod ord">
        <pc:chgData name="Martine MOUCHET" userId="90ab0077-ca96-40db-b147-72a6b5a40e94" providerId="ADAL" clId="{83041D16-B97D-4511-A154-E2CA07D0DAB8}" dt="2021-07-07T13:47:28.548" v="326" actId="108"/>
        <pc:sldMkLst>
          <pc:docMk/>
          <pc:sldMk cId="499533144" sldId="263"/>
        </pc:sldMkLst>
        <pc:spChg chg="mod">
          <ac:chgData name="Martine MOUCHET" userId="90ab0077-ca96-40db-b147-72a6b5a40e94" providerId="ADAL" clId="{83041D16-B97D-4511-A154-E2CA07D0DAB8}" dt="2021-07-07T13:43:41.919" v="306" actId="108"/>
          <ac:spMkLst>
            <pc:docMk/>
            <pc:sldMk cId="499533144" sldId="263"/>
            <ac:spMk id="7" creationId="{3DFC1DF3-0A61-4BCE-AA23-3A3CADEAE604}"/>
          </ac:spMkLst>
        </pc:spChg>
        <pc:spChg chg="mod">
          <ac:chgData name="Martine MOUCHET" userId="90ab0077-ca96-40db-b147-72a6b5a40e94" providerId="ADAL" clId="{83041D16-B97D-4511-A154-E2CA07D0DAB8}" dt="2021-07-07T13:47:28.548" v="326" actId="108"/>
          <ac:spMkLst>
            <pc:docMk/>
            <pc:sldMk cId="499533144" sldId="263"/>
            <ac:spMk id="11" creationId="{1B5D5E92-5D46-49F7-B571-5A5509AFCC35}"/>
          </ac:spMkLst>
        </pc:spChg>
        <pc:spChg chg="mod">
          <ac:chgData name="Martine MOUCHET" userId="90ab0077-ca96-40db-b147-72a6b5a40e94" providerId="ADAL" clId="{83041D16-B97D-4511-A154-E2CA07D0DAB8}" dt="2021-07-07T13:43:53.335" v="307" actId="108"/>
          <ac:spMkLst>
            <pc:docMk/>
            <pc:sldMk cId="499533144" sldId="263"/>
            <ac:spMk id="13" creationId="{C2AD071D-4722-45CA-B2E8-DC19BE30C1ED}"/>
          </ac:spMkLst>
        </pc:spChg>
      </pc:sldChg>
      <pc:sldChg chg="new del">
        <pc:chgData name="Martine MOUCHET" userId="90ab0077-ca96-40db-b147-72a6b5a40e94" providerId="ADAL" clId="{83041D16-B97D-4511-A154-E2CA07D0DAB8}" dt="2021-07-06T14:42:44.640" v="22" actId="680"/>
        <pc:sldMkLst>
          <pc:docMk/>
          <pc:sldMk cId="2441901832" sldId="264"/>
        </pc:sldMkLst>
      </pc:sldChg>
      <pc:sldChg chg="addSp delSp modSp add mod">
        <pc:chgData name="Martine MOUCHET" userId="90ab0077-ca96-40db-b147-72a6b5a40e94" providerId="ADAL" clId="{83041D16-B97D-4511-A154-E2CA07D0DAB8}" dt="2021-07-07T13:49:00.047" v="332" actId="108"/>
        <pc:sldMkLst>
          <pc:docMk/>
          <pc:sldMk cId="4118598385" sldId="264"/>
        </pc:sldMkLst>
        <pc:spChg chg="del">
          <ac:chgData name="Martine MOUCHET" userId="90ab0077-ca96-40db-b147-72a6b5a40e94" providerId="ADAL" clId="{83041D16-B97D-4511-A154-E2CA07D0DAB8}" dt="2021-07-06T14:43:01.618" v="31" actId="478"/>
          <ac:spMkLst>
            <pc:docMk/>
            <pc:sldMk cId="4118598385" sldId="264"/>
            <ac:spMk id="3" creationId="{45B78C71-3A08-49CD-8E3C-E5451ECC4A4F}"/>
          </ac:spMkLst>
        </pc:spChg>
        <pc:spChg chg="del">
          <ac:chgData name="Martine MOUCHET" userId="90ab0077-ca96-40db-b147-72a6b5a40e94" providerId="ADAL" clId="{83041D16-B97D-4511-A154-E2CA07D0DAB8}" dt="2021-07-06T14:42:57.707" v="27" actId="478"/>
          <ac:spMkLst>
            <pc:docMk/>
            <pc:sldMk cId="4118598385" sldId="264"/>
            <ac:spMk id="5" creationId="{584F8DB7-A6C8-4362-869A-018036477F29}"/>
          </ac:spMkLst>
        </pc:spChg>
        <pc:spChg chg="del">
          <ac:chgData name="Martine MOUCHET" userId="90ab0077-ca96-40db-b147-72a6b5a40e94" providerId="ADAL" clId="{83041D16-B97D-4511-A154-E2CA07D0DAB8}" dt="2021-07-06T14:42:56.574" v="26" actId="478"/>
          <ac:spMkLst>
            <pc:docMk/>
            <pc:sldMk cId="4118598385" sldId="264"/>
            <ac:spMk id="6" creationId="{CD514228-0126-4C7A-89AA-F18E7DF7C968}"/>
          </ac:spMkLst>
        </pc:spChg>
        <pc:spChg chg="del">
          <ac:chgData name="Martine MOUCHET" userId="90ab0077-ca96-40db-b147-72a6b5a40e94" providerId="ADAL" clId="{83041D16-B97D-4511-A154-E2CA07D0DAB8}" dt="2021-07-06T14:43:02.860" v="32" actId="478"/>
          <ac:spMkLst>
            <pc:docMk/>
            <pc:sldMk cId="4118598385" sldId="264"/>
            <ac:spMk id="7" creationId="{32223A8C-0BF1-4336-9650-112FE7CD5605}"/>
          </ac:spMkLst>
        </pc:spChg>
        <pc:spChg chg="del mod">
          <ac:chgData name="Martine MOUCHET" userId="90ab0077-ca96-40db-b147-72a6b5a40e94" providerId="ADAL" clId="{83041D16-B97D-4511-A154-E2CA07D0DAB8}" dt="2021-07-06T14:43:00.345" v="30" actId="478"/>
          <ac:spMkLst>
            <pc:docMk/>
            <pc:sldMk cId="4118598385" sldId="264"/>
            <ac:spMk id="10" creationId="{72522B5C-E9D3-4C48-94C9-8D27F4D18885}"/>
          </ac:spMkLst>
        </pc:spChg>
        <pc:spChg chg="del">
          <ac:chgData name="Martine MOUCHET" userId="90ab0077-ca96-40db-b147-72a6b5a40e94" providerId="ADAL" clId="{83041D16-B97D-4511-A154-E2CA07D0DAB8}" dt="2021-07-06T14:42:55.013" v="25" actId="478"/>
          <ac:spMkLst>
            <pc:docMk/>
            <pc:sldMk cId="4118598385" sldId="264"/>
            <ac:spMk id="11" creationId="{81422505-207B-4F50-824C-8B52F2676B23}"/>
          </ac:spMkLst>
        </pc:spChg>
        <pc:spChg chg="add mod">
          <ac:chgData name="Martine MOUCHET" userId="90ab0077-ca96-40db-b147-72a6b5a40e94" providerId="ADAL" clId="{83041D16-B97D-4511-A154-E2CA07D0DAB8}" dt="2021-07-06T14:45:19.945" v="48" actId="1076"/>
          <ac:spMkLst>
            <pc:docMk/>
            <pc:sldMk cId="4118598385" sldId="264"/>
            <ac:spMk id="12" creationId="{F2FC60E6-1BAC-4EDE-8AB0-654E1D24441D}"/>
          </ac:spMkLst>
        </pc:spChg>
        <pc:spChg chg="add mod">
          <ac:chgData name="Martine MOUCHET" userId="90ab0077-ca96-40db-b147-72a6b5a40e94" providerId="ADAL" clId="{83041D16-B97D-4511-A154-E2CA07D0DAB8}" dt="2021-07-07T13:49:00.047" v="332" actId="108"/>
          <ac:spMkLst>
            <pc:docMk/>
            <pc:sldMk cId="4118598385" sldId="264"/>
            <ac:spMk id="13" creationId="{62F91407-D7AC-4F61-A81C-7B754AEA7364}"/>
          </ac:spMkLst>
        </pc:spChg>
        <pc:picChg chg="del mod">
          <ac:chgData name="Martine MOUCHET" userId="90ab0077-ca96-40db-b147-72a6b5a40e94" providerId="ADAL" clId="{83041D16-B97D-4511-A154-E2CA07D0DAB8}" dt="2021-07-06T14:42:58.371" v="29" actId="478"/>
          <ac:picMkLst>
            <pc:docMk/>
            <pc:sldMk cId="4118598385" sldId="264"/>
            <ac:picMk id="2" creationId="{7FFA265E-3745-4FDB-9DF3-29F2A97B67FF}"/>
          </ac:picMkLst>
        </pc:picChg>
        <pc:picChg chg="add mod">
          <ac:chgData name="Martine MOUCHET" userId="90ab0077-ca96-40db-b147-72a6b5a40e94" providerId="ADAL" clId="{83041D16-B97D-4511-A154-E2CA07D0DAB8}" dt="2021-07-06T14:45:22.370" v="49" actId="1076"/>
          <ac:picMkLst>
            <pc:docMk/>
            <pc:sldMk cId="4118598385" sldId="264"/>
            <ac:picMk id="9" creationId="{6B404791-4E85-4123-B149-35EE345FEAA6}"/>
          </ac:picMkLst>
        </pc:picChg>
      </pc:sldChg>
      <pc:sldChg chg="addSp delSp modSp add mod ord">
        <pc:chgData name="Martine MOUCHET" userId="90ab0077-ca96-40db-b147-72a6b5a40e94" providerId="ADAL" clId="{83041D16-B97D-4511-A154-E2CA07D0DAB8}" dt="2021-07-07T13:48:18.862" v="330" actId="20577"/>
        <pc:sldMkLst>
          <pc:docMk/>
          <pc:sldMk cId="1981669345" sldId="265"/>
        </pc:sldMkLst>
        <pc:spChg chg="del">
          <ac:chgData name="Martine MOUCHET" userId="90ab0077-ca96-40db-b147-72a6b5a40e94" providerId="ADAL" clId="{83041D16-B97D-4511-A154-E2CA07D0DAB8}" dt="2021-07-06T14:44:29.517" v="38" actId="478"/>
          <ac:spMkLst>
            <pc:docMk/>
            <pc:sldMk cId="1981669345" sldId="265"/>
            <ac:spMk id="7" creationId="{3DFC1DF3-0A61-4BCE-AA23-3A3CADEAE604}"/>
          </ac:spMkLst>
        </pc:spChg>
        <pc:spChg chg="del">
          <ac:chgData name="Martine MOUCHET" userId="90ab0077-ca96-40db-b147-72a6b5a40e94" providerId="ADAL" clId="{83041D16-B97D-4511-A154-E2CA07D0DAB8}" dt="2021-07-06T14:44:59.437" v="45" actId="478"/>
          <ac:spMkLst>
            <pc:docMk/>
            <pc:sldMk cId="1981669345" sldId="265"/>
            <ac:spMk id="9" creationId="{3D7B1956-F3E0-4676-8C0F-1A2259498295}"/>
          </ac:spMkLst>
        </pc:spChg>
        <pc:spChg chg="del">
          <ac:chgData name="Martine MOUCHET" userId="90ab0077-ca96-40db-b147-72a6b5a40e94" providerId="ADAL" clId="{83041D16-B97D-4511-A154-E2CA07D0DAB8}" dt="2021-07-06T14:44:32.440" v="40" actId="478"/>
          <ac:spMkLst>
            <pc:docMk/>
            <pc:sldMk cId="1981669345" sldId="265"/>
            <ac:spMk id="11" creationId="{1B5D5E92-5D46-49F7-B571-5A5509AFCC35}"/>
          </ac:spMkLst>
        </pc:spChg>
        <pc:spChg chg="del">
          <ac:chgData name="Martine MOUCHET" userId="90ab0077-ca96-40db-b147-72a6b5a40e94" providerId="ADAL" clId="{83041D16-B97D-4511-A154-E2CA07D0DAB8}" dt="2021-07-06T14:44:35.552" v="42" actId="478"/>
          <ac:spMkLst>
            <pc:docMk/>
            <pc:sldMk cId="1981669345" sldId="265"/>
            <ac:spMk id="13" creationId="{C2AD071D-4722-45CA-B2E8-DC19BE30C1ED}"/>
          </ac:spMkLst>
        </pc:spChg>
        <pc:spChg chg="add mod">
          <ac:chgData name="Martine MOUCHET" userId="90ab0077-ca96-40db-b147-72a6b5a40e94" providerId="ADAL" clId="{83041D16-B97D-4511-A154-E2CA07D0DAB8}" dt="2021-07-07T13:48:18.862" v="330" actId="20577"/>
          <ac:spMkLst>
            <pc:docMk/>
            <pc:sldMk cId="1981669345" sldId="265"/>
            <ac:spMk id="14" creationId="{6BD8BC1D-12E6-4675-8D8D-DBEED9D09813}"/>
          </ac:spMkLst>
        </pc:spChg>
        <pc:picChg chg="del">
          <ac:chgData name="Martine MOUCHET" userId="90ab0077-ca96-40db-b147-72a6b5a40e94" providerId="ADAL" clId="{83041D16-B97D-4511-A154-E2CA07D0DAB8}" dt="2021-07-06T14:44:31.328" v="39" actId="478"/>
          <ac:picMkLst>
            <pc:docMk/>
            <pc:sldMk cId="1981669345" sldId="265"/>
            <ac:picMk id="2" creationId="{3088B858-6987-438F-9869-3DDFE25507B5}"/>
          </ac:picMkLst>
        </pc:picChg>
        <pc:picChg chg="add mod">
          <ac:chgData name="Martine MOUCHET" userId="90ab0077-ca96-40db-b147-72a6b5a40e94" providerId="ADAL" clId="{83041D16-B97D-4511-A154-E2CA07D0DAB8}" dt="2021-07-06T14:45:02.543" v="46" actId="1076"/>
          <ac:picMkLst>
            <pc:docMk/>
            <pc:sldMk cId="1981669345" sldId="265"/>
            <ac:picMk id="6" creationId="{20F7F0B4-FED1-4DB2-890A-F1BF42E6F480}"/>
          </ac:picMkLst>
        </pc:picChg>
        <pc:picChg chg="del">
          <ac:chgData name="Martine MOUCHET" userId="90ab0077-ca96-40db-b147-72a6b5a40e94" providerId="ADAL" clId="{83041D16-B97D-4511-A154-E2CA07D0DAB8}" dt="2021-07-06T14:44:33.080" v="41" actId="478"/>
          <ac:picMkLst>
            <pc:docMk/>
            <pc:sldMk cId="1981669345" sldId="265"/>
            <ac:picMk id="12" creationId="{9AD8D3C5-5B89-464B-B768-AA9472D46C7D}"/>
          </ac:picMkLst>
        </pc:picChg>
      </pc:sldChg>
      <pc:sldChg chg="add del">
        <pc:chgData name="Martine MOUCHET" userId="90ab0077-ca96-40db-b147-72a6b5a40e94" providerId="ADAL" clId="{83041D16-B97D-4511-A154-E2CA07D0DAB8}" dt="2021-07-06T14:47:23.770" v="81" actId="47"/>
        <pc:sldMkLst>
          <pc:docMk/>
          <pc:sldMk cId="2458438387" sldId="266"/>
        </pc:sldMkLst>
      </pc:sldChg>
      <pc:sldChg chg="add ord">
        <pc:chgData name="Martine MOUCHET" userId="90ab0077-ca96-40db-b147-72a6b5a40e94" providerId="ADAL" clId="{83041D16-B97D-4511-A154-E2CA07D0DAB8}" dt="2021-07-06T14:47:34.273" v="83"/>
        <pc:sldMkLst>
          <pc:docMk/>
          <pc:sldMk cId="1705886281" sldId="267"/>
        </pc:sldMkLst>
      </pc:sldChg>
      <pc:sldChg chg="delSp modSp add mod ord">
        <pc:chgData name="Martine MOUCHET" userId="90ab0077-ca96-40db-b147-72a6b5a40e94" providerId="ADAL" clId="{83041D16-B97D-4511-A154-E2CA07D0DAB8}" dt="2021-07-06T15:17:39.236" v="122" actId="1076"/>
        <pc:sldMkLst>
          <pc:docMk/>
          <pc:sldMk cId="1402938639" sldId="268"/>
        </pc:sldMkLst>
        <pc:spChg chg="mod">
          <ac:chgData name="Martine MOUCHET" userId="90ab0077-ca96-40db-b147-72a6b5a40e94" providerId="ADAL" clId="{83041D16-B97D-4511-A154-E2CA07D0DAB8}" dt="2021-07-06T15:16:22.570" v="106" actId="1076"/>
          <ac:spMkLst>
            <pc:docMk/>
            <pc:sldMk cId="1402938639" sldId="268"/>
            <ac:spMk id="2" creationId="{7ED2CED1-D845-4D3F-B510-66FDFFE10977}"/>
          </ac:spMkLst>
        </pc:spChg>
        <pc:spChg chg="del">
          <ac:chgData name="Martine MOUCHET" userId="90ab0077-ca96-40db-b147-72a6b5a40e94" providerId="ADAL" clId="{83041D16-B97D-4511-A154-E2CA07D0DAB8}" dt="2021-07-06T15:17:28.670" v="116" actId="478"/>
          <ac:spMkLst>
            <pc:docMk/>
            <pc:sldMk cId="1402938639" sldId="268"/>
            <ac:spMk id="9" creationId="{50D0DF80-2168-491B-9351-04E5C3039420}"/>
          </ac:spMkLst>
        </pc:spChg>
        <pc:spChg chg="del mod">
          <ac:chgData name="Martine MOUCHET" userId="90ab0077-ca96-40db-b147-72a6b5a40e94" providerId="ADAL" clId="{83041D16-B97D-4511-A154-E2CA07D0DAB8}" dt="2021-07-06T15:17:30.081" v="117" actId="478"/>
          <ac:spMkLst>
            <pc:docMk/>
            <pc:sldMk cId="1402938639" sldId="268"/>
            <ac:spMk id="10" creationId="{5830DA07-28FF-43B2-9499-BA5DD981A480}"/>
          </ac:spMkLst>
        </pc:spChg>
        <pc:spChg chg="mod">
          <ac:chgData name="Martine MOUCHET" userId="90ab0077-ca96-40db-b147-72a6b5a40e94" providerId="ADAL" clId="{83041D16-B97D-4511-A154-E2CA07D0DAB8}" dt="2021-07-06T15:17:37.463" v="121" actId="1076"/>
          <ac:spMkLst>
            <pc:docMk/>
            <pc:sldMk cId="1402938639" sldId="268"/>
            <ac:spMk id="16" creationId="{8125FB29-4DB1-41AF-82AB-6594F4E55E78}"/>
          </ac:spMkLst>
        </pc:spChg>
        <pc:spChg chg="mod">
          <ac:chgData name="Martine MOUCHET" userId="90ab0077-ca96-40db-b147-72a6b5a40e94" providerId="ADAL" clId="{83041D16-B97D-4511-A154-E2CA07D0DAB8}" dt="2021-07-06T15:17:33.516" v="119" actId="1076"/>
          <ac:spMkLst>
            <pc:docMk/>
            <pc:sldMk cId="1402938639" sldId="268"/>
            <ac:spMk id="18" creationId="{9D56B961-632F-4DAA-9AED-5BB2662D25AB}"/>
          </ac:spMkLst>
        </pc:spChg>
        <pc:spChg chg="mod">
          <ac:chgData name="Martine MOUCHET" userId="90ab0077-ca96-40db-b147-72a6b5a40e94" providerId="ADAL" clId="{83041D16-B97D-4511-A154-E2CA07D0DAB8}" dt="2021-07-06T15:17:39.236" v="122" actId="1076"/>
          <ac:spMkLst>
            <pc:docMk/>
            <pc:sldMk cId="1402938639" sldId="268"/>
            <ac:spMk id="22" creationId="{86DAF07E-96F5-457B-BAF8-6DB16FCBF29C}"/>
          </ac:spMkLst>
        </pc:spChg>
        <pc:spChg chg="mod">
          <ac:chgData name="Martine MOUCHET" userId="90ab0077-ca96-40db-b147-72a6b5a40e94" providerId="ADAL" clId="{83041D16-B97D-4511-A154-E2CA07D0DAB8}" dt="2021-07-06T15:17:03.778" v="112" actId="1076"/>
          <ac:spMkLst>
            <pc:docMk/>
            <pc:sldMk cId="1402938639" sldId="268"/>
            <ac:spMk id="23" creationId="{1747EF0B-2643-4225-81C9-F7E1EB18DEED}"/>
          </ac:spMkLst>
        </pc:spChg>
        <pc:spChg chg="mod">
          <ac:chgData name="Martine MOUCHET" userId="90ab0077-ca96-40db-b147-72a6b5a40e94" providerId="ADAL" clId="{83041D16-B97D-4511-A154-E2CA07D0DAB8}" dt="2021-07-06T15:17:35.247" v="120" actId="1076"/>
          <ac:spMkLst>
            <pc:docMk/>
            <pc:sldMk cId="1402938639" sldId="268"/>
            <ac:spMk id="25" creationId="{29EA137C-08D4-4598-AD03-08F384A368E0}"/>
          </ac:spMkLst>
        </pc:spChg>
      </pc:sldChg>
      <pc:sldChg chg="add ord">
        <pc:chgData name="Martine MOUCHET" userId="90ab0077-ca96-40db-b147-72a6b5a40e94" providerId="ADAL" clId="{83041D16-B97D-4511-A154-E2CA07D0DAB8}" dt="2021-07-06T14:47:34.273" v="83"/>
        <pc:sldMkLst>
          <pc:docMk/>
          <pc:sldMk cId="179451818" sldId="269"/>
        </pc:sldMkLst>
      </pc:sldChg>
      <pc:sldChg chg="add ord">
        <pc:chgData name="Martine MOUCHET" userId="90ab0077-ca96-40db-b147-72a6b5a40e94" providerId="ADAL" clId="{83041D16-B97D-4511-A154-E2CA07D0DAB8}" dt="2021-07-06T14:47:34.273" v="83"/>
        <pc:sldMkLst>
          <pc:docMk/>
          <pc:sldMk cId="2583083777" sldId="270"/>
        </pc:sldMkLst>
      </pc:sldChg>
      <pc:sldChg chg="add">
        <pc:chgData name="Martine MOUCHET" userId="90ab0077-ca96-40db-b147-72a6b5a40e94" providerId="ADAL" clId="{83041D16-B97D-4511-A154-E2CA07D0DAB8}" dt="2021-07-06T14:47:57.685" v="85"/>
        <pc:sldMkLst>
          <pc:docMk/>
          <pc:sldMk cId="2448523357" sldId="271"/>
        </pc:sldMkLst>
      </pc:sldChg>
      <pc:sldChg chg="delSp modSp add mod ord">
        <pc:chgData name="Martine MOUCHET" userId="90ab0077-ca96-40db-b147-72a6b5a40e94" providerId="ADAL" clId="{83041D16-B97D-4511-A154-E2CA07D0DAB8}" dt="2021-07-07T13:45:53.694" v="315" actId="1076"/>
        <pc:sldMkLst>
          <pc:docMk/>
          <pc:sldMk cId="341647975" sldId="272"/>
        </pc:sldMkLst>
        <pc:spChg chg="del">
          <ac:chgData name="Martine MOUCHET" userId="90ab0077-ca96-40db-b147-72a6b5a40e94" providerId="ADAL" clId="{83041D16-B97D-4511-A154-E2CA07D0DAB8}" dt="2021-07-07T13:45:41.298" v="311" actId="478"/>
          <ac:spMkLst>
            <pc:docMk/>
            <pc:sldMk cId="341647975" sldId="272"/>
            <ac:spMk id="5" creationId="{00000000-0000-0000-0000-000000000000}"/>
          </ac:spMkLst>
        </pc:spChg>
        <pc:spChg chg="mod">
          <ac:chgData name="Martine MOUCHET" userId="90ab0077-ca96-40db-b147-72a6b5a40e94" providerId="ADAL" clId="{83041D16-B97D-4511-A154-E2CA07D0DAB8}" dt="2021-07-07T13:45:53.694" v="315" actId="1076"/>
          <ac:spMkLst>
            <pc:docMk/>
            <pc:sldMk cId="341647975" sldId="272"/>
            <ac:spMk id="17" creationId="{00000000-0000-0000-0000-000000000000}"/>
          </ac:spMkLst>
        </pc:spChg>
        <pc:picChg chg="mod">
          <ac:chgData name="Martine MOUCHET" userId="90ab0077-ca96-40db-b147-72a6b5a40e94" providerId="ADAL" clId="{83041D16-B97D-4511-A154-E2CA07D0DAB8}" dt="2021-07-07T13:45:46.128" v="312" actId="1076"/>
          <ac:picMkLst>
            <pc:docMk/>
            <pc:sldMk cId="341647975" sldId="272"/>
            <ac:picMk id="16" creationId="{00000000-0000-0000-0000-000000000000}"/>
          </ac:picMkLst>
        </pc:picChg>
      </pc:sldChg>
      <pc:sldChg chg="delSp modSp add mod ord">
        <pc:chgData name="Martine MOUCHET" userId="90ab0077-ca96-40db-b147-72a6b5a40e94" providerId="ADAL" clId="{83041D16-B97D-4511-A154-E2CA07D0DAB8}" dt="2021-07-07T13:46:29.256" v="318" actId="108"/>
        <pc:sldMkLst>
          <pc:docMk/>
          <pc:sldMk cId="2960930993" sldId="273"/>
        </pc:sldMkLst>
        <pc:spChg chg="del">
          <ac:chgData name="Martine MOUCHET" userId="90ab0077-ca96-40db-b147-72a6b5a40e94" providerId="ADAL" clId="{83041D16-B97D-4511-A154-E2CA07D0DAB8}" dt="2021-07-07T13:45:29.416" v="310" actId="478"/>
          <ac:spMkLst>
            <pc:docMk/>
            <pc:sldMk cId="2960930993" sldId="273"/>
            <ac:spMk id="5" creationId="{00000000-0000-0000-0000-000000000000}"/>
          </ac:spMkLst>
        </pc:spChg>
        <pc:spChg chg="mod">
          <ac:chgData name="Martine MOUCHET" userId="90ab0077-ca96-40db-b147-72a6b5a40e94" providerId="ADAL" clId="{83041D16-B97D-4511-A154-E2CA07D0DAB8}" dt="2021-07-07T13:46:29.256" v="318" actId="108"/>
          <ac:spMkLst>
            <pc:docMk/>
            <pc:sldMk cId="2960930993" sldId="273"/>
            <ac:spMk id="6" creationId="{00000000-0000-0000-0000-000000000000}"/>
          </ac:spMkLst>
        </pc:spChg>
      </pc:sldChg>
      <pc:sldChg chg="addSp modSp add">
        <pc:chgData name="Martine MOUCHET" userId="90ab0077-ca96-40db-b147-72a6b5a40e94" providerId="ADAL" clId="{83041D16-B97D-4511-A154-E2CA07D0DAB8}" dt="2021-07-07T10:11:00.779" v="123"/>
        <pc:sldMkLst>
          <pc:docMk/>
          <pc:sldMk cId="1779385805" sldId="274"/>
        </pc:sldMkLst>
        <pc:spChg chg="add mod">
          <ac:chgData name="Martine MOUCHET" userId="90ab0077-ca96-40db-b147-72a6b5a40e94" providerId="ADAL" clId="{83041D16-B97D-4511-A154-E2CA07D0DAB8}" dt="2021-07-07T10:11:00.779" v="123"/>
          <ac:spMkLst>
            <pc:docMk/>
            <pc:sldMk cId="1779385805" sldId="274"/>
            <ac:spMk id="8" creationId="{ECFEB761-515C-4065-9742-B1B88966E41F}"/>
          </ac:spMkLst>
        </pc:spChg>
      </pc:sldChg>
      <pc:sldChg chg="addSp modSp add">
        <pc:chgData name="Martine MOUCHET" userId="90ab0077-ca96-40db-b147-72a6b5a40e94" providerId="ADAL" clId="{83041D16-B97D-4511-A154-E2CA07D0DAB8}" dt="2021-07-07T10:11:04.297" v="124"/>
        <pc:sldMkLst>
          <pc:docMk/>
          <pc:sldMk cId="3020101860" sldId="275"/>
        </pc:sldMkLst>
        <pc:spChg chg="add mod">
          <ac:chgData name="Martine MOUCHET" userId="90ab0077-ca96-40db-b147-72a6b5a40e94" providerId="ADAL" clId="{83041D16-B97D-4511-A154-E2CA07D0DAB8}" dt="2021-07-07T10:11:04.297" v="124"/>
          <ac:spMkLst>
            <pc:docMk/>
            <pc:sldMk cId="3020101860" sldId="275"/>
            <ac:spMk id="8" creationId="{70857818-C3C1-4890-A70C-0125313BD090}"/>
          </ac:spMkLst>
        </pc:spChg>
      </pc:sldChg>
      <pc:sldChg chg="addSp modSp add">
        <pc:chgData name="Martine MOUCHET" userId="90ab0077-ca96-40db-b147-72a6b5a40e94" providerId="ADAL" clId="{83041D16-B97D-4511-A154-E2CA07D0DAB8}" dt="2021-07-07T10:11:08.279" v="125"/>
        <pc:sldMkLst>
          <pc:docMk/>
          <pc:sldMk cId="908117244" sldId="276"/>
        </pc:sldMkLst>
        <pc:spChg chg="add mod">
          <ac:chgData name="Martine MOUCHET" userId="90ab0077-ca96-40db-b147-72a6b5a40e94" providerId="ADAL" clId="{83041D16-B97D-4511-A154-E2CA07D0DAB8}" dt="2021-07-07T10:11:08.279" v="125"/>
          <ac:spMkLst>
            <pc:docMk/>
            <pc:sldMk cId="908117244" sldId="276"/>
            <ac:spMk id="6" creationId="{6EC31419-79DE-4AF9-A143-F62C858A9BDC}"/>
          </ac:spMkLst>
        </pc:spChg>
      </pc:sldChg>
      <pc:sldChg chg="addSp delSp modSp add mod">
        <pc:chgData name="Martine MOUCHET" userId="90ab0077-ca96-40db-b147-72a6b5a40e94" providerId="ADAL" clId="{83041D16-B97D-4511-A154-E2CA07D0DAB8}" dt="2021-07-07T13:17:24.049" v="132" actId="1076"/>
        <pc:sldMkLst>
          <pc:docMk/>
          <pc:sldMk cId="1887607662" sldId="277"/>
        </pc:sldMkLst>
        <pc:spChg chg="del">
          <ac:chgData name="Martine MOUCHET" userId="90ab0077-ca96-40db-b147-72a6b5a40e94" providerId="ADAL" clId="{83041D16-B97D-4511-A154-E2CA07D0DAB8}" dt="2021-07-07T13:16:45.599" v="130" actId="478"/>
          <ac:spMkLst>
            <pc:docMk/>
            <pc:sldMk cId="1887607662" sldId="277"/>
            <ac:spMk id="12" creationId="{2F58D44B-B0D0-4EB1-B1B7-EBA37D2323C1}"/>
          </ac:spMkLst>
        </pc:spChg>
        <pc:spChg chg="mod">
          <ac:chgData name="Martine MOUCHET" userId="90ab0077-ca96-40db-b147-72a6b5a40e94" providerId="ADAL" clId="{83041D16-B97D-4511-A154-E2CA07D0DAB8}" dt="2021-07-07T13:16:41.286" v="129" actId="20577"/>
          <ac:spMkLst>
            <pc:docMk/>
            <pc:sldMk cId="1887607662" sldId="277"/>
            <ac:spMk id="15" creationId="{BDD2F183-D2E9-42BF-B139-40C60D3E42B7}"/>
          </ac:spMkLst>
        </pc:spChg>
        <pc:spChg chg="add mod">
          <ac:chgData name="Martine MOUCHET" userId="90ab0077-ca96-40db-b147-72a6b5a40e94" providerId="ADAL" clId="{83041D16-B97D-4511-A154-E2CA07D0DAB8}" dt="2021-07-07T13:17:24.049" v="132" actId="1076"/>
          <ac:spMkLst>
            <pc:docMk/>
            <pc:sldMk cId="1887607662" sldId="277"/>
            <ac:spMk id="16" creationId="{1E55CDC5-728D-4254-AA32-FBF392B91938}"/>
          </ac:spMkLst>
        </pc:spChg>
      </pc:sldChg>
      <pc:sldChg chg="add del">
        <pc:chgData name="Martine MOUCHET" userId="90ab0077-ca96-40db-b147-72a6b5a40e94" providerId="ADAL" clId="{83041D16-B97D-4511-A154-E2CA07D0DAB8}" dt="2021-07-06T15:15:59.380" v="105" actId="47"/>
        <pc:sldMkLst>
          <pc:docMk/>
          <pc:sldMk cId="3716879488" sldId="277"/>
        </pc:sldMkLst>
      </pc:sldChg>
      <pc:sldMasterChg chg="add addSldLayout">
        <pc:chgData name="Martine MOUCHET" userId="90ab0077-ca96-40db-b147-72a6b5a40e94" providerId="ADAL" clId="{83041D16-B97D-4511-A154-E2CA07D0DAB8}" dt="2021-07-06T14:38:44.986" v="0" actId="27028"/>
        <pc:sldMasterMkLst>
          <pc:docMk/>
          <pc:sldMasterMk cId="3473282973" sldId="2147483648"/>
        </pc:sldMasterMkLst>
        <pc:sldLayoutChg chg="add">
          <pc:chgData name="Martine MOUCHET" userId="90ab0077-ca96-40db-b147-72a6b5a40e94" providerId="ADAL" clId="{83041D16-B97D-4511-A154-E2CA07D0DAB8}" dt="2021-07-06T14:38:44.986" v="0" actId="27028"/>
          <pc:sldLayoutMkLst>
            <pc:docMk/>
            <pc:sldMasterMk cId="3473282973" sldId="2147483648"/>
            <pc:sldLayoutMk cId="3680583205" sldId="2147483649"/>
          </pc:sldLayoutMkLst>
        </pc:sldLayoutChg>
      </pc:sldMasterChg>
      <pc:sldMasterChg chg="replId modSldLayout">
        <pc:chgData name="Martine MOUCHET" userId="90ab0077-ca96-40db-b147-72a6b5a40e94" providerId="ADAL" clId="{83041D16-B97D-4511-A154-E2CA07D0DAB8}" dt="2021-07-06T14:38:44.986" v="0" actId="27028"/>
        <pc:sldMasterMkLst>
          <pc:docMk/>
          <pc:sldMasterMk cId="740363956" sldId="2147483660"/>
        </pc:sldMasterMkLst>
        <pc:sldLayoutChg chg="replId">
          <pc:chgData name="Martine MOUCHET" userId="90ab0077-ca96-40db-b147-72a6b5a40e94" providerId="ADAL" clId="{83041D16-B97D-4511-A154-E2CA07D0DAB8}" dt="2021-07-06T14:38:44.986" v="0" actId="27028"/>
          <pc:sldLayoutMkLst>
            <pc:docMk/>
            <pc:sldMasterMk cId="740363956" sldId="2147483660"/>
            <pc:sldLayoutMk cId="1120860282" sldId="2147483661"/>
          </pc:sldLayoutMkLst>
        </pc:sldLayoutChg>
      </pc:sldMasterChg>
      <pc:sldMasterChg chg="add addSldLayout">
        <pc:chgData name="Martine MOUCHET" userId="90ab0077-ca96-40db-b147-72a6b5a40e94" providerId="ADAL" clId="{83041D16-B97D-4511-A154-E2CA07D0DAB8}" dt="2021-07-06T14:47:09.806" v="67" actId="27028"/>
        <pc:sldMasterMkLst>
          <pc:docMk/>
          <pc:sldMasterMk cId="2210551610" sldId="2147483696"/>
        </pc:sldMasterMkLst>
        <pc:sldLayoutChg chg="add">
          <pc:chgData name="Martine MOUCHET" userId="90ab0077-ca96-40db-b147-72a6b5a40e94" providerId="ADAL" clId="{83041D16-B97D-4511-A154-E2CA07D0DAB8}" dt="2021-07-06T14:47:09.806" v="67" actId="27028"/>
          <pc:sldLayoutMkLst>
            <pc:docMk/>
            <pc:sldMasterMk cId="2210551610" sldId="2147483696"/>
            <pc:sldLayoutMk cId="899654858" sldId="214748379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3A37-AB90-44C6-A911-6805C44F21CD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663C-9999-410C-A773-48A36B353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5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Copyright I-Sphere Group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3056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9965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3A37-AB90-44C6-A911-6805C44F21CD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663C-9999-410C-A773-48A36B353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2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30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Gotham Rounded Light" pitchFamily="50" charset="0"/>
              </a:defRPr>
            </a:lvl1pPr>
          </a:lstStyle>
          <a:p>
            <a:r>
              <a:rPr lang="fr-FR"/>
              <a:t>© Copyright I-Sphere Group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788566"/>
            <a:ext cx="12192000" cy="69434"/>
          </a:xfrm>
          <a:prstGeom prst="rect">
            <a:avLst/>
          </a:prstGeom>
          <a:solidFill>
            <a:srgbClr val="A12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4638" y="6311900"/>
            <a:ext cx="827223" cy="37539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838200" y="1522908"/>
            <a:ext cx="10893056" cy="0"/>
          </a:xfrm>
          <a:prstGeom prst="line">
            <a:avLst/>
          </a:prstGeom>
          <a:ln w="12700">
            <a:solidFill>
              <a:srgbClr val="A12F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5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A5A5C"/>
          </a:solidFill>
          <a:latin typeface="Gotham Rounded Ligh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2F89"/>
        </a:buClr>
        <a:buFont typeface="Arial" panose="020B0604020202020204" pitchFamily="34" charset="0"/>
        <a:buChar char="•"/>
        <a:defRPr sz="2800" kern="1200">
          <a:solidFill>
            <a:srgbClr val="5A5A5C"/>
          </a:solidFill>
          <a:latin typeface="Gotham Rounded Ligh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F89"/>
        </a:buClr>
        <a:buFont typeface="Arial" panose="020B0604020202020204" pitchFamily="34" charset="0"/>
        <a:buChar char="•"/>
        <a:defRPr sz="2400" kern="1200">
          <a:solidFill>
            <a:srgbClr val="5A5A5C"/>
          </a:solidFill>
          <a:latin typeface="Gotham Rounded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F89"/>
        </a:buClr>
        <a:buFont typeface="Arial" panose="020B0604020202020204" pitchFamily="34" charset="0"/>
        <a:buChar char="•"/>
        <a:defRPr sz="2000" kern="1200">
          <a:solidFill>
            <a:srgbClr val="5A5A5C"/>
          </a:solidFill>
          <a:latin typeface="Gotham Rounded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F89"/>
        </a:buClr>
        <a:buFont typeface="Arial" panose="020B0604020202020204" pitchFamily="34" charset="0"/>
        <a:buChar char="•"/>
        <a:defRPr sz="1800" kern="1200">
          <a:solidFill>
            <a:srgbClr val="5A5A5C"/>
          </a:solidFill>
          <a:latin typeface="Gotham Rounded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2F89"/>
        </a:buClr>
        <a:buFont typeface="Arial" panose="020B0604020202020204" pitchFamily="34" charset="0"/>
        <a:buChar char="•"/>
        <a:defRPr sz="1800" kern="1200">
          <a:solidFill>
            <a:srgbClr val="5A5A5C"/>
          </a:solidFill>
          <a:latin typeface="Gotham Rounded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92736629/6808b26110" TargetMode="External"/><Relationship Id="rId2" Type="http://schemas.openxmlformats.org/officeDocument/2006/relationships/hyperlink" Target="https://vimeo.com/451555907/7680cc655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.hauts-de-seine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dc.oze.education/docs/paren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69343413" TargetMode="External"/><Relationship Id="rId2" Type="http://schemas.openxmlformats.org/officeDocument/2006/relationships/hyperlink" Target="https://vimeo.com/5688411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5721246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2248348" y="0"/>
            <a:ext cx="7540812" cy="758413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Gotham Rounded Book"/>
              </a:rPr>
              <a:t>L’ENT </a:t>
            </a:r>
            <a:r>
              <a:rPr lang="fr-FR" sz="2400" dirty="0" err="1">
                <a:solidFill>
                  <a:schemeClr val="bg1"/>
                </a:solidFill>
                <a:latin typeface="Gotham Rounded Book"/>
              </a:rPr>
              <a:t>oZe</a:t>
            </a:r>
            <a:endParaRPr lang="fr-FR" sz="2400" dirty="0">
              <a:solidFill>
                <a:schemeClr val="bg1"/>
              </a:solidFill>
              <a:latin typeface="Gotham Rounded Book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24979" y="2260971"/>
            <a:ext cx="82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otham Rounded Light" pitchFamily="50" charset="0"/>
              </a:rPr>
              <a:t>2</a:t>
            </a:r>
            <a:r>
              <a:rPr lang="fr-FR" sz="1400" dirty="0" smtClean="0">
                <a:latin typeface="Gotham Rounded Light" pitchFamily="50" charset="0"/>
              </a:rPr>
              <a:t> min</a:t>
            </a:r>
            <a:endParaRPr lang="fr-FR" sz="1400" dirty="0">
              <a:latin typeface="Gotham Rounded Light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5588" y="178895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Qu’est-ce qu’un ENT ? </a:t>
            </a:r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b="1" u="sng" dirty="0" smtClean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15588" y="2953634"/>
            <a:ext cx="647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hlinkClick r:id="rId3"/>
              </a:rPr>
              <a:t>Une journée avec </a:t>
            </a:r>
            <a:r>
              <a:rPr lang="fr-FR" sz="2400" b="1" dirty="0" err="1" smtClean="0">
                <a:hlinkClick r:id="rId3"/>
              </a:rPr>
              <a:t>oZe</a:t>
            </a:r>
            <a:r>
              <a:rPr lang="fr-FR" sz="2400" b="1" dirty="0" smtClean="0">
                <a:hlinkClick r:id="rId3"/>
              </a:rPr>
              <a:t> </a:t>
            </a:r>
            <a:endParaRPr lang="fr-FR" sz="2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34" y="1581023"/>
            <a:ext cx="1245115" cy="7003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48" y="2834277"/>
            <a:ext cx="1245115" cy="70037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680975" y="3471979"/>
            <a:ext cx="89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otham Rounded Light" pitchFamily="50" charset="0"/>
              </a:rPr>
              <a:t>4</a:t>
            </a:r>
            <a:r>
              <a:rPr lang="fr-FR" sz="1400" dirty="0" smtClean="0">
                <a:latin typeface="Gotham Rounded Light" pitchFamily="50" charset="0"/>
              </a:rPr>
              <a:t> min 20</a:t>
            </a:r>
            <a:endParaRPr lang="fr-FR" sz="1400" dirty="0">
              <a:latin typeface="Gotham Round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4355831" y="0"/>
            <a:ext cx="3285483" cy="758413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Vos identifiants </a:t>
            </a:r>
          </a:p>
        </p:txBody>
      </p:sp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88B858-6987-438F-9869-3DDFE255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41" y="2774046"/>
            <a:ext cx="6170116" cy="31175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DFC1DF3-0A61-4BCE-AA23-3A3CADEAE604}"/>
              </a:ext>
            </a:extLst>
          </p:cNvPr>
          <p:cNvSpPr txBox="1"/>
          <p:nvPr/>
        </p:nvSpPr>
        <p:spPr>
          <a:xfrm>
            <a:off x="254667" y="876622"/>
            <a:ext cx="114878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 b="1" dirty="0">
              <a:solidFill>
                <a:srgbClr val="A12F89"/>
              </a:solidFill>
              <a:latin typeface="Gotham" panose="02000504050000020004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EAB185E-76E9-454F-AB8C-0C936661CC64}"/>
              </a:ext>
            </a:extLst>
          </p:cNvPr>
          <p:cNvSpPr/>
          <p:nvPr/>
        </p:nvSpPr>
        <p:spPr>
          <a:xfrm>
            <a:off x="3255213" y="4834645"/>
            <a:ext cx="3586890" cy="518338"/>
          </a:xfrm>
          <a:prstGeom prst="roundRect">
            <a:avLst/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A47937-9E10-43BB-A4CE-AB03139A545B}"/>
              </a:ext>
            </a:extLst>
          </p:cNvPr>
          <p:cNvSpPr txBox="1"/>
          <p:nvPr/>
        </p:nvSpPr>
        <p:spPr>
          <a:xfrm>
            <a:off x="776867" y="1761743"/>
            <a:ext cx="942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Cette fiche indique votre nom d'utilisateur et votre mot de passe pour vous connecter à </a:t>
            </a:r>
            <a:r>
              <a:rPr lang="fr-FR" dirty="0" err="1"/>
              <a:t>oZe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3836738" y="116260"/>
            <a:ext cx="607807" cy="554019"/>
            <a:chOff x="158356" y="116260"/>
            <a:chExt cx="607807" cy="554019"/>
          </a:xfrm>
        </p:grpSpPr>
        <p:sp>
          <p:nvSpPr>
            <p:cNvPr id="11" name="Ellipse 10"/>
            <p:cNvSpPr/>
            <p:nvPr/>
          </p:nvSpPr>
          <p:spPr>
            <a:xfrm>
              <a:off x="158356" y="116260"/>
              <a:ext cx="607807" cy="554019"/>
            </a:xfrm>
            <a:prstGeom prst="ellipse">
              <a:avLst/>
            </a:prstGeom>
            <a:solidFill>
              <a:srgbClr val="A12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A12F89"/>
                </a:solidFill>
                <a:latin typeface="Alamain" panose="020B06030503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7901" y="131659"/>
              <a:ext cx="41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lamain" panose="020B0603050302020204" pitchFamily="34" charset="0"/>
                </a:rPr>
                <a:t>1</a:t>
              </a:r>
              <a:endParaRPr lang="fr-FR" sz="2800" dirty="0">
                <a:solidFill>
                  <a:schemeClr val="bg1"/>
                </a:solidFill>
                <a:latin typeface="Alamain" panose="020B0603050302020204" pitchFamily="34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52120" y="1245954"/>
            <a:ext cx="515595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Fiche</a:t>
            </a:r>
            <a:r>
              <a:rPr lang="fr-FR" dirty="0">
                <a:solidFill>
                  <a:srgbClr val="A12F89"/>
                </a:solidFill>
              </a:rPr>
              <a:t> individuelle des codes d'accès à </a:t>
            </a:r>
            <a:r>
              <a:rPr lang="fr-FR" dirty="0" err="1">
                <a:solidFill>
                  <a:srgbClr val="A12F89"/>
                </a:solidFill>
              </a:rPr>
              <a:t>oZe</a:t>
            </a:r>
            <a:endParaRPr lang="fr-FR" dirty="0">
              <a:solidFill>
                <a:srgbClr val="A12F89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91" y="12762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3514751" y="0"/>
            <a:ext cx="4314183" cy="758413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Comment se connecter</a:t>
            </a: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3DF132A6-7C1A-4BE7-AC42-5B7EDF0E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05" y="1940605"/>
            <a:ext cx="4580963" cy="4585701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948F799-9084-448C-9DF4-085DEE861CF8}"/>
              </a:ext>
            </a:extLst>
          </p:cNvPr>
          <p:cNvSpPr/>
          <p:nvPr/>
        </p:nvSpPr>
        <p:spPr>
          <a:xfrm>
            <a:off x="2245955" y="3429000"/>
            <a:ext cx="1380565" cy="340659"/>
          </a:xfrm>
          <a:prstGeom prst="roundRect">
            <a:avLst/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552B265-FBAA-4F76-AEE0-8C3509E7B1E6}"/>
              </a:ext>
            </a:extLst>
          </p:cNvPr>
          <p:cNvSpPr/>
          <p:nvPr/>
        </p:nvSpPr>
        <p:spPr>
          <a:xfrm>
            <a:off x="2245954" y="3913996"/>
            <a:ext cx="1380565" cy="340659"/>
          </a:xfrm>
          <a:prstGeom prst="roundRect">
            <a:avLst/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6CB941-B772-41B3-8DEF-F65C34DCBB8B}"/>
              </a:ext>
            </a:extLst>
          </p:cNvPr>
          <p:cNvSpPr txBox="1"/>
          <p:nvPr/>
        </p:nvSpPr>
        <p:spPr>
          <a:xfrm>
            <a:off x="6689863" y="3134523"/>
            <a:ext cx="29314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Saisir </a:t>
            </a:r>
            <a:r>
              <a:rPr lang="fr-FR" dirty="0"/>
              <a:t>:</a:t>
            </a:r>
          </a:p>
          <a:p>
            <a:r>
              <a:rPr lang="fr-FR" b="1" dirty="0"/>
              <a:t>votre nom d'utilisateur  votre mot de passe </a:t>
            </a:r>
            <a:endParaRPr lang="fr-FR" b="1" dirty="0">
              <a:cs typeface="Calibri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820FA2E-0C9F-4461-84D2-69F153539E99}"/>
              </a:ext>
            </a:extLst>
          </p:cNvPr>
          <p:cNvSpPr/>
          <p:nvPr/>
        </p:nvSpPr>
        <p:spPr>
          <a:xfrm>
            <a:off x="2186392" y="4733196"/>
            <a:ext cx="2026024" cy="259977"/>
          </a:xfrm>
          <a:prstGeom prst="roundRect">
            <a:avLst/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FE6D71-D601-4D4A-BE29-BC44D644B87F}"/>
              </a:ext>
            </a:extLst>
          </p:cNvPr>
          <p:cNvSpPr txBox="1"/>
          <p:nvPr/>
        </p:nvSpPr>
        <p:spPr>
          <a:xfrm>
            <a:off x="6585640" y="4627688"/>
            <a:ext cx="44513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i="1" dirty="0">
                <a:cs typeface="Calibri"/>
              </a:rPr>
              <a:t>Par défaut, le </a:t>
            </a:r>
            <a:r>
              <a:rPr lang="fr-FR" b="1" i="1" dirty="0">
                <a:cs typeface="Calibri"/>
              </a:rPr>
              <a:t>mode public</a:t>
            </a:r>
            <a:r>
              <a:rPr lang="fr-FR" i="1" dirty="0">
                <a:cs typeface="Calibri"/>
              </a:rPr>
              <a:t> est sélectionné , vous serez déconnecté après 30 minutes d'inactivité.</a:t>
            </a:r>
          </a:p>
          <a:p>
            <a:r>
              <a:rPr lang="fr-FR" i="1" dirty="0">
                <a:cs typeface="Calibri"/>
              </a:rPr>
              <a:t>Le </a:t>
            </a:r>
            <a:r>
              <a:rPr lang="fr-FR" b="1" i="1" dirty="0">
                <a:cs typeface="Calibri"/>
              </a:rPr>
              <a:t>mode privé</a:t>
            </a:r>
            <a:r>
              <a:rPr lang="fr-FR" i="1" dirty="0">
                <a:cs typeface="Calibri"/>
              </a:rPr>
              <a:t> permet de rester connecté 3 heures sans déconnexion automatique</a:t>
            </a:r>
          </a:p>
          <a:p>
            <a:endParaRPr lang="fr-FR" dirty="0"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58D44B-B0D0-4EB1-B1B7-EBA37D2323C1}"/>
              </a:ext>
            </a:extLst>
          </p:cNvPr>
          <p:cNvSpPr txBox="1"/>
          <p:nvPr/>
        </p:nvSpPr>
        <p:spPr>
          <a:xfrm>
            <a:off x="6670795" y="2178086"/>
            <a:ext cx="3761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enc.hauts-de-seine.fr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740700-30AE-4714-B606-3E879C1EFB4F}"/>
              </a:ext>
            </a:extLst>
          </p:cNvPr>
          <p:cNvSpPr txBox="1"/>
          <p:nvPr/>
        </p:nvSpPr>
        <p:spPr>
          <a:xfrm>
            <a:off x="6689863" y="1808754"/>
            <a:ext cx="3673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A12F89"/>
                </a:solidFill>
              </a:rPr>
              <a:t>Se connecter sur :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3018712" y="116260"/>
            <a:ext cx="607807" cy="641554"/>
            <a:chOff x="158356" y="116260"/>
            <a:chExt cx="607807" cy="641554"/>
          </a:xfrm>
        </p:grpSpPr>
        <p:sp>
          <p:nvSpPr>
            <p:cNvPr id="21" name="Ellipse 20"/>
            <p:cNvSpPr/>
            <p:nvPr/>
          </p:nvSpPr>
          <p:spPr>
            <a:xfrm>
              <a:off x="158356" y="116260"/>
              <a:ext cx="607807" cy="554019"/>
            </a:xfrm>
            <a:prstGeom prst="ellipse">
              <a:avLst/>
            </a:prstGeom>
            <a:solidFill>
              <a:srgbClr val="A12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A12F89"/>
                </a:solidFill>
                <a:latin typeface="Alamain" panose="020B0603050302020204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63243" y="234594"/>
              <a:ext cx="41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lamain" panose="020B0603050302020204" pitchFamily="34" charset="0"/>
                </a:rPr>
                <a:t>2</a:t>
              </a:r>
              <a:endParaRPr lang="fr-FR" sz="2800" dirty="0">
                <a:solidFill>
                  <a:schemeClr val="bg1"/>
                </a:solidFill>
                <a:latin typeface="Alamain" panose="020B0603050302020204" pitchFamily="34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852120" y="1245954"/>
            <a:ext cx="197420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S'authentifier</a:t>
            </a:r>
            <a:endParaRPr lang="fr-FR" dirty="0">
              <a:solidFill>
                <a:srgbClr val="A12F89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1" y="12762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4822A50-8DC1-4C74-B20F-5C2BF723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92" y="1859421"/>
            <a:ext cx="9313562" cy="42433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E53C4E-A3DC-4903-96D3-246BEF97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92" y="6023228"/>
            <a:ext cx="9313562" cy="21781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00E90F9-1D23-496A-91B6-BB6685EA4E7F}"/>
              </a:ext>
            </a:extLst>
          </p:cNvPr>
          <p:cNvSpPr/>
          <p:nvPr/>
        </p:nvSpPr>
        <p:spPr>
          <a:xfrm>
            <a:off x="10325548" y="5968335"/>
            <a:ext cx="582706" cy="268942"/>
          </a:xfrm>
          <a:prstGeom prst="roundRect">
            <a:avLst/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3514751" y="0"/>
            <a:ext cx="4314183" cy="758413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Comment</a:t>
            </a:r>
            <a:r>
              <a:rPr lang="fr-FR" sz="2400" b="1" dirty="0">
                <a:solidFill>
                  <a:schemeClr val="bg1"/>
                </a:solidFill>
                <a:latin typeface="Gotham" panose="02000504050000020004" pitchFamily="2" charset="0"/>
              </a:rPr>
              <a:t> se connecter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018712" y="116260"/>
            <a:ext cx="607807" cy="641554"/>
            <a:chOff x="158356" y="116260"/>
            <a:chExt cx="607807" cy="641554"/>
          </a:xfrm>
        </p:grpSpPr>
        <p:sp>
          <p:nvSpPr>
            <p:cNvPr id="18" name="Ellipse 17"/>
            <p:cNvSpPr/>
            <p:nvPr/>
          </p:nvSpPr>
          <p:spPr>
            <a:xfrm>
              <a:off x="158356" y="116260"/>
              <a:ext cx="607807" cy="554019"/>
            </a:xfrm>
            <a:prstGeom prst="ellipse">
              <a:avLst/>
            </a:prstGeom>
            <a:solidFill>
              <a:srgbClr val="A12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A12F89"/>
                </a:solidFill>
                <a:latin typeface="Alamain" panose="020B060305030202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63243" y="234594"/>
              <a:ext cx="41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lamain" panose="020B0603050302020204" pitchFamily="34" charset="0"/>
                </a:rPr>
                <a:t>2</a:t>
              </a:r>
              <a:endParaRPr lang="fr-FR" sz="2800" dirty="0">
                <a:solidFill>
                  <a:schemeClr val="bg1"/>
                </a:solidFill>
                <a:latin typeface="Alamain" panose="020B0603050302020204" pitchFamily="34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852120" y="1245954"/>
            <a:ext cx="238984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Accepter la charte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1" y="12762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1F017A-B9D5-43BA-A3A4-FF9589F3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831" y="1876641"/>
            <a:ext cx="6525732" cy="4708969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F9DD99B1-5FA5-44A3-8741-754842A5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55" y="6121213"/>
            <a:ext cx="967069" cy="3440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3BCE65-0973-49E4-8532-D6D1757E8EB8}"/>
              </a:ext>
            </a:extLst>
          </p:cNvPr>
          <p:cNvSpPr txBox="1"/>
          <p:nvPr/>
        </p:nvSpPr>
        <p:spPr>
          <a:xfrm>
            <a:off x="9045388" y="6000835"/>
            <a:ext cx="29224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A12F89"/>
                </a:solidFill>
              </a:rPr>
              <a:t>Cliquer sur le bouton "c'est parti" du </a:t>
            </a:r>
            <a:r>
              <a:rPr lang="fr-FR" sz="1600" dirty="0" smtClean="0">
                <a:solidFill>
                  <a:srgbClr val="A12F89"/>
                </a:solidFill>
              </a:rPr>
              <a:t>3éme </a:t>
            </a:r>
            <a:r>
              <a:rPr lang="fr-FR" sz="1600" dirty="0">
                <a:solidFill>
                  <a:srgbClr val="A12F89"/>
                </a:solidFill>
              </a:rPr>
              <a:t>écran</a:t>
            </a:r>
            <a:endParaRPr lang="fr-FR" sz="1600" dirty="0">
              <a:solidFill>
                <a:srgbClr val="A12F89"/>
              </a:solidFill>
              <a:cs typeface="Calibri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13E85FB-9A6B-4D84-887E-12C8C2687D9E}"/>
              </a:ext>
            </a:extLst>
          </p:cNvPr>
          <p:cNvSpPr/>
          <p:nvPr/>
        </p:nvSpPr>
        <p:spPr>
          <a:xfrm>
            <a:off x="7798173" y="6189008"/>
            <a:ext cx="1004047" cy="259978"/>
          </a:xfrm>
          <a:prstGeom prst="roundRect">
            <a:avLst/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3514751" y="0"/>
            <a:ext cx="4314183" cy="758413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Comment se connecter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018712" y="116260"/>
            <a:ext cx="607807" cy="641554"/>
            <a:chOff x="158356" y="116260"/>
            <a:chExt cx="607807" cy="641554"/>
          </a:xfrm>
        </p:grpSpPr>
        <p:sp>
          <p:nvSpPr>
            <p:cNvPr id="17" name="Ellipse 16"/>
            <p:cNvSpPr/>
            <p:nvPr/>
          </p:nvSpPr>
          <p:spPr>
            <a:xfrm>
              <a:off x="158356" y="116260"/>
              <a:ext cx="607807" cy="554019"/>
            </a:xfrm>
            <a:prstGeom prst="ellipse">
              <a:avLst/>
            </a:prstGeom>
            <a:solidFill>
              <a:srgbClr val="A12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A12F89"/>
                </a:solidFill>
                <a:latin typeface="Alamain" panose="020B060305030202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63243" y="234594"/>
              <a:ext cx="41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lamain" panose="020B0603050302020204" pitchFamily="34" charset="0"/>
                </a:rPr>
                <a:t>2</a:t>
              </a:r>
              <a:endParaRPr lang="fr-FR" sz="2800" dirty="0">
                <a:solidFill>
                  <a:schemeClr val="bg1"/>
                </a:solidFill>
                <a:latin typeface="Alamain" panose="020B0603050302020204" pitchFamily="34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852119" y="1245954"/>
            <a:ext cx="367831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Lire les écrans "premiers pas"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1" y="12762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FA265E-3745-4FDB-9DF3-29F2A97B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34"/>
          <a:stretch/>
        </p:blipFill>
        <p:spPr>
          <a:xfrm>
            <a:off x="6448309" y="2878283"/>
            <a:ext cx="4631907" cy="343335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2223A8C-0BF1-4336-9650-112FE7CD5605}"/>
              </a:ext>
            </a:extLst>
          </p:cNvPr>
          <p:cNvSpPr/>
          <p:nvPr/>
        </p:nvSpPr>
        <p:spPr>
          <a:xfrm>
            <a:off x="6530672" y="3105976"/>
            <a:ext cx="2885531" cy="1362115"/>
          </a:xfrm>
          <a:prstGeom prst="roundRect">
            <a:avLst>
              <a:gd name="adj" fmla="val 7184"/>
            </a:avLst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514228-0126-4C7A-89AA-F18E7DF7C968}"/>
              </a:ext>
            </a:extLst>
          </p:cNvPr>
          <p:cNvSpPr txBox="1"/>
          <p:nvPr/>
        </p:nvSpPr>
        <p:spPr>
          <a:xfrm>
            <a:off x="927659" y="1779041"/>
            <a:ext cx="43918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Saisir une adresse e mail hors oZe pour récupérer votre mot de passe en cas d'oubli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71C9F4-44D0-4FDF-A060-F1FA838D18CA}"/>
              </a:ext>
            </a:extLst>
          </p:cNvPr>
          <p:cNvSpPr txBox="1"/>
          <p:nvPr/>
        </p:nvSpPr>
        <p:spPr>
          <a:xfrm>
            <a:off x="6448309" y="1834561"/>
            <a:ext cx="43918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La réinitialisation du mot de passe est possible par SMS si le numéro de téléphone est renseigné dans Siècle.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3514751" y="0"/>
            <a:ext cx="4314183" cy="758413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Comment se connecter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018712" y="116260"/>
            <a:ext cx="607807" cy="641554"/>
            <a:chOff x="158356" y="116260"/>
            <a:chExt cx="607807" cy="641554"/>
          </a:xfrm>
        </p:grpSpPr>
        <p:sp>
          <p:nvSpPr>
            <p:cNvPr id="19" name="Ellipse 18"/>
            <p:cNvSpPr/>
            <p:nvPr/>
          </p:nvSpPr>
          <p:spPr>
            <a:xfrm>
              <a:off x="158356" y="116260"/>
              <a:ext cx="607807" cy="554019"/>
            </a:xfrm>
            <a:prstGeom prst="ellipse">
              <a:avLst/>
            </a:prstGeom>
            <a:solidFill>
              <a:srgbClr val="A12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A12F89"/>
                </a:solidFill>
                <a:latin typeface="Alamain" panose="020B060305030202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63243" y="234594"/>
              <a:ext cx="419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  <a:latin typeface="Alamain" panose="020B0603050302020204" pitchFamily="34" charset="0"/>
                </a:rPr>
                <a:t>2</a:t>
              </a:r>
              <a:endParaRPr lang="fr-FR" sz="2800" dirty="0">
                <a:solidFill>
                  <a:schemeClr val="bg1"/>
                </a:solidFill>
                <a:latin typeface="Alamain" panose="020B0603050302020204" pitchFamily="34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852119" y="1245954"/>
            <a:ext cx="341854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Saisir une adresse e-mail 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372769" y="1245954"/>
            <a:ext cx="366792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Modifier son mot de passe</a:t>
            </a:r>
          </a:p>
        </p:txBody>
      </p:sp>
      <p:pic>
        <p:nvPicPr>
          <p:cNvPr id="25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FA265E-3745-4FDB-9DF3-29F2A97B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8" b="60391"/>
          <a:stretch/>
        </p:blipFill>
        <p:spPr>
          <a:xfrm>
            <a:off x="890246" y="3162356"/>
            <a:ext cx="4211690" cy="2500894"/>
          </a:xfrm>
          <a:prstGeom prst="rect">
            <a:avLst/>
          </a:prstGeom>
        </p:spPr>
      </p:pic>
      <p:sp>
        <p:nvSpPr>
          <p:cNvPr id="26" name="Rectangle : coins arrondis 2">
            <a:extLst>
              <a:ext uri="{FF2B5EF4-FFF2-40B4-BE49-F238E27FC236}">
                <a16:creationId xmlns:a16="http://schemas.microsoft.com/office/drawing/2014/main" id="{45B78C71-3A08-49CD-8E3C-E5451ECC4A4F}"/>
              </a:ext>
            </a:extLst>
          </p:cNvPr>
          <p:cNvSpPr/>
          <p:nvPr/>
        </p:nvSpPr>
        <p:spPr>
          <a:xfrm>
            <a:off x="962535" y="4676724"/>
            <a:ext cx="2593780" cy="352475"/>
          </a:xfrm>
          <a:prstGeom prst="roundRect">
            <a:avLst/>
          </a:prstGeom>
          <a:noFill/>
          <a:ln w="28575">
            <a:solidFill>
              <a:srgbClr val="A12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91" y="1276268"/>
            <a:ext cx="317019" cy="32311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87" y="12762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0333" y="1396042"/>
            <a:ext cx="11150867" cy="2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PARCOURS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57EA9C-0059-4B9C-808F-CA76A063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535" y="1953864"/>
            <a:ext cx="5239223" cy="40783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53B422A-2DF2-441F-ACC3-A1EAAB359DF6}"/>
              </a:ext>
            </a:extLst>
          </p:cNvPr>
          <p:cNvSpPr txBox="1"/>
          <p:nvPr/>
        </p:nvSpPr>
        <p:spPr>
          <a:xfrm>
            <a:off x="952844" y="2509392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400" dirty="0"/>
          </a:p>
          <a:p>
            <a:endParaRPr lang="fr-FR" sz="1400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/>
              <a:t>Découvrir </a:t>
            </a:r>
            <a:r>
              <a:rPr lang="fr-FR" sz="1400" b="1" dirty="0" err="1" smtClean="0"/>
              <a:t>oZe</a:t>
            </a:r>
            <a:r>
              <a:rPr lang="fr-FR" sz="1400" b="1" dirty="0" smtClean="0"/>
              <a:t> </a:t>
            </a:r>
            <a:endParaRPr lang="fr-FR" sz="1400" b="1" dirty="0"/>
          </a:p>
          <a:p>
            <a:pPr>
              <a:buClr>
                <a:srgbClr val="7030A0"/>
              </a:buClr>
            </a:pPr>
            <a:endParaRPr lang="fr-FR" sz="1400" b="1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Suivre la </a:t>
            </a:r>
            <a:r>
              <a:rPr lang="fr-FR" sz="1400" b="1" dirty="0" smtClean="0"/>
              <a:t>scolarité</a:t>
            </a:r>
            <a:endParaRPr lang="fr-FR" sz="1400" b="1" dirty="0"/>
          </a:p>
          <a:p>
            <a:pPr>
              <a:buClr>
                <a:srgbClr val="7030A0"/>
              </a:buClr>
            </a:pPr>
            <a:endParaRPr lang="fr-FR" sz="1400" b="1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Communiquer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6611" y="1056522"/>
            <a:ext cx="1048584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1600" dirty="0"/>
              <a:t>Une aide en ligne dédiée aux parents accessible directement depuis le site </a:t>
            </a:r>
            <a:r>
              <a:rPr lang="fr-FR" sz="1600" dirty="0" err="1" smtClean="0"/>
              <a:t>oze</a:t>
            </a:r>
            <a:r>
              <a:rPr lang="fr-FR" sz="1600" dirty="0" smtClean="0"/>
              <a:t> </a:t>
            </a:r>
            <a:r>
              <a:rPr lang="fr-FR" sz="1600" dirty="0" err="1" smtClean="0"/>
              <a:t>education</a:t>
            </a:r>
            <a:r>
              <a:rPr lang="fr-FR" sz="1600" dirty="0" smtClean="0"/>
              <a:t> </a:t>
            </a:r>
            <a:r>
              <a:rPr lang="fr-FR" sz="1600" dirty="0"/>
              <a:t>sans authentification </a:t>
            </a:r>
            <a:r>
              <a:rPr lang="fr-FR" sz="1600" dirty="0">
                <a:hlinkClick r:id="rId3"/>
              </a:rPr>
              <a:t>https://</a:t>
            </a:r>
            <a:r>
              <a:rPr lang="fr-FR" sz="1600" dirty="0" smtClean="0">
                <a:hlinkClick r:id="rId3"/>
              </a:rPr>
              <a:t>bdc.oze.education/docs/parents</a:t>
            </a:r>
            <a:r>
              <a:rPr lang="fr-FR" sz="1600" dirty="0" smtClean="0"/>
              <a:t> ou </a:t>
            </a:r>
            <a:r>
              <a:rPr lang="fr-FR" sz="1600" dirty="0"/>
              <a:t>sur </a:t>
            </a:r>
            <a:r>
              <a:rPr lang="fr-FR" sz="1600" dirty="0" err="1"/>
              <a:t>oZe</a:t>
            </a:r>
            <a:r>
              <a:rPr lang="fr-FR" sz="1600" dirty="0"/>
              <a:t> dans </a:t>
            </a:r>
            <a:r>
              <a:rPr lang="fr-FR" sz="1600" dirty="0" smtClean="0"/>
              <a:t>la base de connaissances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341422" y="1948299"/>
            <a:ext cx="411885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Une zone de recherche rapide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53" y="2009314"/>
            <a:ext cx="317019" cy="3231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3" y="2591026"/>
            <a:ext cx="317019" cy="32311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341422" y="2552529"/>
            <a:ext cx="411885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12F89"/>
                </a:solidFill>
              </a:rPr>
              <a:t>Une aide en ligne en 3 parties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65718" y="4661663"/>
            <a:ext cx="409455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63500" algn="l" rotWithShape="0">
              <a:srgbClr val="A12F89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A12F89"/>
                </a:solidFill>
              </a:rPr>
              <a:t>Des tutoriels vidéos et des fiches détaillées pour apprendre à utiliser </a:t>
            </a:r>
            <a:r>
              <a:rPr lang="fr-FR" sz="2000" dirty="0" err="1" smtClean="0">
                <a:solidFill>
                  <a:srgbClr val="A12F89"/>
                </a:solidFill>
              </a:rPr>
              <a:t>oZe</a:t>
            </a:r>
            <a:endParaRPr lang="fr-FR" sz="2000" dirty="0">
              <a:solidFill>
                <a:srgbClr val="A12F89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88" y="4707724"/>
            <a:ext cx="317019" cy="323116"/>
          </a:xfrm>
          <a:prstGeom prst="rect">
            <a:avLst/>
          </a:prstGeom>
        </p:spPr>
      </p:pic>
      <p:sp>
        <p:nvSpPr>
          <p:cNvPr id="19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2700237" y="0"/>
            <a:ext cx="6910915" cy="758413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Découvrir l’aide en ligne pour les parents</a:t>
            </a:r>
          </a:p>
        </p:txBody>
      </p:sp>
    </p:spTree>
    <p:extLst>
      <p:ext uri="{BB962C8B-B14F-4D97-AF65-F5344CB8AC3E}">
        <p14:creationId xmlns:p14="http://schemas.microsoft.com/office/powerpoint/2010/main" val="17793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3">
            <a:extLst>
              <a:ext uri="{FF2B5EF4-FFF2-40B4-BE49-F238E27FC236}">
                <a16:creationId xmlns:a16="http://schemas.microsoft.com/office/drawing/2014/main" id="{1E833925-7093-439B-A2E5-F60FE3FA8F80}"/>
              </a:ext>
            </a:extLst>
          </p:cNvPr>
          <p:cNvSpPr/>
          <p:nvPr/>
        </p:nvSpPr>
        <p:spPr>
          <a:xfrm>
            <a:off x="2241688" y="49427"/>
            <a:ext cx="7615697" cy="606227"/>
          </a:xfrm>
          <a:custGeom>
            <a:avLst/>
            <a:gdLst>
              <a:gd name="connsiteX0" fmla="*/ 0 w 4716380"/>
              <a:gd name="connsiteY0" fmla="*/ 0 h 492413"/>
              <a:gd name="connsiteX1" fmla="*/ 4716380 w 4716380"/>
              <a:gd name="connsiteY1" fmla="*/ 0 h 492413"/>
              <a:gd name="connsiteX2" fmla="*/ 4716380 w 4716380"/>
              <a:gd name="connsiteY2" fmla="*/ 492413 h 492413"/>
              <a:gd name="connsiteX3" fmla="*/ 0 w 4716380"/>
              <a:gd name="connsiteY3" fmla="*/ 492413 h 492413"/>
              <a:gd name="connsiteX4" fmla="*/ 0 w 4716380"/>
              <a:gd name="connsiteY4" fmla="*/ 0 h 492413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716380 w 4716380"/>
              <a:gd name="connsiteY2" fmla="*/ 492413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  <a:gd name="connsiteX0" fmla="*/ 0 w 4716380"/>
              <a:gd name="connsiteY0" fmla="*/ 0 h 550471"/>
              <a:gd name="connsiteX1" fmla="*/ 4716380 w 4716380"/>
              <a:gd name="connsiteY1" fmla="*/ 0 h 550471"/>
              <a:gd name="connsiteX2" fmla="*/ 4629294 w 4716380"/>
              <a:gd name="connsiteY2" fmla="*/ 477899 h 550471"/>
              <a:gd name="connsiteX3" fmla="*/ 101600 w 4716380"/>
              <a:gd name="connsiteY3" fmla="*/ 550471 h 550471"/>
              <a:gd name="connsiteX4" fmla="*/ 0 w 4716380"/>
              <a:gd name="connsiteY4" fmla="*/ 0 h 55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0" h="550471">
                <a:moveTo>
                  <a:pt x="0" y="0"/>
                </a:moveTo>
                <a:lnTo>
                  <a:pt x="4716380" y="0"/>
                </a:lnTo>
                <a:lnTo>
                  <a:pt x="4629294" y="477899"/>
                </a:lnTo>
                <a:lnTo>
                  <a:pt x="101600" y="550471"/>
                </a:lnTo>
                <a:lnTo>
                  <a:pt x="0" y="0"/>
                </a:lnTo>
                <a:close/>
              </a:path>
            </a:pathLst>
          </a:custGeom>
          <a:solidFill>
            <a:srgbClr val="A12F89"/>
          </a:solidFill>
          <a:ln>
            <a:noFill/>
          </a:ln>
          <a:effectLst>
            <a:outerShdw dist="63500" dir="648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/>
                <a:cs typeface="Calibri"/>
              </a:rPr>
              <a:t>Des tutoriels pour s’approprier </a:t>
            </a:r>
            <a:r>
              <a:rPr lang="fr-FR" sz="2400" dirty="0" err="1" smtClean="0">
                <a:solidFill>
                  <a:schemeClr val="bg1"/>
                </a:solidFill>
                <a:latin typeface="Calibri"/>
                <a:cs typeface="Calibri"/>
              </a:rPr>
              <a:t>oZe</a:t>
            </a:r>
            <a:endParaRPr lang="fr-FR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84663" y="1972491"/>
            <a:ext cx="905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>
                <a:hlinkClick r:id="rId2"/>
              </a:rPr>
              <a:t>Comment gérer son compte ? </a:t>
            </a:r>
            <a:endParaRPr lang="fr-FR" sz="2000" b="1" dirty="0" smtClean="0"/>
          </a:p>
          <a:p>
            <a:pPr lvl="0"/>
            <a:endParaRPr lang="fr-FR" sz="2000" b="1" dirty="0" smtClean="0"/>
          </a:p>
          <a:p>
            <a:pPr lvl="0"/>
            <a:r>
              <a:rPr lang="fr-FR" sz="2000" b="1" dirty="0" smtClean="0">
                <a:hlinkClick r:id="rId3"/>
              </a:rPr>
              <a:t>Comment </a:t>
            </a:r>
            <a:r>
              <a:rPr lang="fr-FR" sz="2000" b="1" dirty="0">
                <a:hlinkClick r:id="rId3"/>
              </a:rPr>
              <a:t>suivre la scolarité de mon enfant </a:t>
            </a:r>
            <a:r>
              <a:rPr lang="fr-FR" sz="2000" b="1" dirty="0" smtClean="0">
                <a:hlinkClick r:id="rId3"/>
              </a:rPr>
              <a:t>?</a:t>
            </a:r>
          </a:p>
          <a:p>
            <a:pPr lvl="0"/>
            <a:r>
              <a:rPr lang="fr-FR" sz="2000" b="1" dirty="0" smtClean="0">
                <a:hlinkClick r:id="rId3"/>
              </a:rPr>
              <a:t> </a:t>
            </a:r>
            <a:endParaRPr lang="fr-FR" sz="2000" dirty="0"/>
          </a:p>
          <a:p>
            <a:r>
              <a:rPr lang="fr-FR" sz="2000" b="1" dirty="0">
                <a:hlinkClick r:id="rId4"/>
              </a:rPr>
              <a:t>La communication avec le </a:t>
            </a:r>
            <a:r>
              <a:rPr lang="fr-FR" sz="2000" b="1" dirty="0" smtClean="0">
                <a:hlinkClick r:id="rId4"/>
              </a:rPr>
              <a:t>collège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01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Z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3E9EB16E-F89C-416F-85FB-125532E45D8E}" vid="{56CC795A-1807-4937-A68A-50B99B463BD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653BF8A23DD49ACACCA7AEDA0C2C5" ma:contentTypeVersion="10" ma:contentTypeDescription="Crée un document." ma:contentTypeScope="" ma:versionID="259ccfa55d8011f8de4703c0edab4068">
  <xsd:schema xmlns:xsd="http://www.w3.org/2001/XMLSchema" xmlns:xs="http://www.w3.org/2001/XMLSchema" xmlns:p="http://schemas.microsoft.com/office/2006/metadata/properties" xmlns:ns2="6cdc6dc2-ee80-464c-9c8a-911ca5872157" targetNamespace="http://schemas.microsoft.com/office/2006/metadata/properties" ma:root="true" ma:fieldsID="56ca753b49589a5c78b2dc0f3dc18481" ns2:_="">
    <xsd:import namespace="6cdc6dc2-ee80-464c-9c8a-911ca58721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c6dc2-ee80-464c-9c8a-911ca5872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165FBB-195E-476C-A966-35253D68E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c6dc2-ee80-464c-9c8a-911ca5872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95D97E-427D-489A-AFE2-36D29BFA0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3EF12C-BF61-4DE0-81FF-64388C45E06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dc6dc2-ee80-464c-9c8a-911ca587215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239</Words>
  <Application>Microsoft Office PowerPoint</Application>
  <PresentationFormat>Grand écran</PresentationFormat>
  <Paragraphs>51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Alamain</vt:lpstr>
      <vt:lpstr>Arial</vt:lpstr>
      <vt:lpstr>Calibri</vt:lpstr>
      <vt:lpstr>Calibri Light</vt:lpstr>
      <vt:lpstr>Gotham</vt:lpstr>
      <vt:lpstr>Gotham Rounded Book</vt:lpstr>
      <vt:lpstr>Gotham Rounded Light</vt:lpstr>
      <vt:lpstr>Times New Roman</vt:lpstr>
      <vt:lpstr>Wingdings</vt:lpstr>
      <vt:lpstr>Thème Office</vt:lpstr>
      <vt:lpstr>Thème OZE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MOURAUD</dc:creator>
  <cp:lastModifiedBy>DAVY Chloe - PESJ/ENC</cp:lastModifiedBy>
  <cp:revision>125</cp:revision>
  <dcterms:created xsi:type="dcterms:W3CDTF">2021-06-10T07:17:13Z</dcterms:created>
  <dcterms:modified xsi:type="dcterms:W3CDTF">2021-09-02T11:55:54Z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0x01010033E653BF8A23DD49ACACCA7AEDA0C2C5</vt:lpwstr>
  </property>
</Properties>
</file>